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79" r:id="rId3"/>
  </p:sldIdLst>
  <p:sldSz cx="12192000" cy="6858000"/>
  <p:notesSz cx="6858000" cy="9144000"/>
  <p:custDataLst>
    <p:tags r:id="rId7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59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6D9F66E-5EB9-4882-86FB-DCBF35E3C3E4}" styleName="中度样式 4 - 强调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 showGuides="1">
      <p:cViewPr varScale="1">
        <p:scale>
          <a:sx n="99" d="100"/>
          <a:sy n="99" d="100"/>
        </p:scale>
        <p:origin x="84" y="582"/>
      </p:cViewPr>
      <p:guideLst>
        <p:guide orient="horz" pos="2159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7" Type="http://schemas.openxmlformats.org/officeDocument/2006/relationships/tags" Target="tags/tag66.xml"/><Relationship Id="rId6" Type="http://schemas.openxmlformats.org/officeDocument/2006/relationships/tableStyles" Target="tableStyles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6" Type="http://schemas.openxmlformats.org/officeDocument/2006/relationships/tags" Target="../tags/tag10.xml"/><Relationship Id="rId5" Type="http://schemas.openxmlformats.org/officeDocument/2006/relationships/tags" Target="../tags/tag9.xml"/><Relationship Id="rId4" Type="http://schemas.openxmlformats.org/officeDocument/2006/relationships/tags" Target="../tags/tag8.xml"/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6" Type="http://schemas.openxmlformats.org/officeDocument/2006/relationships/tags" Target="../tags/tag15.xml"/><Relationship Id="rId5" Type="http://schemas.openxmlformats.org/officeDocument/2006/relationships/tags" Target="../tags/tag14.xml"/><Relationship Id="rId4" Type="http://schemas.openxmlformats.org/officeDocument/2006/relationships/tags" Target="../tags/tag13.xml"/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7" Type="http://schemas.openxmlformats.org/officeDocument/2006/relationships/tags" Target="../tags/tag21.xml"/><Relationship Id="rId6" Type="http://schemas.openxmlformats.org/officeDocument/2006/relationships/tags" Target="../tags/tag20.xml"/><Relationship Id="rId5" Type="http://schemas.openxmlformats.org/officeDocument/2006/relationships/tags" Target="../tags/tag19.xml"/><Relationship Id="rId4" Type="http://schemas.openxmlformats.org/officeDocument/2006/relationships/tags" Target="../tags/tag18.xml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9" Type="http://schemas.openxmlformats.org/officeDocument/2006/relationships/tags" Target="../tags/tag29.xml"/><Relationship Id="rId8" Type="http://schemas.openxmlformats.org/officeDocument/2006/relationships/tags" Target="../tags/tag28.xml"/><Relationship Id="rId7" Type="http://schemas.openxmlformats.org/officeDocument/2006/relationships/tags" Target="../tags/tag27.xml"/><Relationship Id="rId6" Type="http://schemas.openxmlformats.org/officeDocument/2006/relationships/tags" Target="../tags/tag26.xml"/><Relationship Id="rId5" Type="http://schemas.openxmlformats.org/officeDocument/2006/relationships/tags" Target="../tags/tag25.xml"/><Relationship Id="rId4" Type="http://schemas.openxmlformats.org/officeDocument/2006/relationships/tags" Target="../tags/tag24.xml"/><Relationship Id="rId3" Type="http://schemas.openxmlformats.org/officeDocument/2006/relationships/tags" Target="../tags/tag23.xml"/><Relationship Id="rId2" Type="http://schemas.openxmlformats.org/officeDocument/2006/relationships/tags" Target="../tags/tag22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5" Type="http://schemas.openxmlformats.org/officeDocument/2006/relationships/tags" Target="../tags/tag33.xml"/><Relationship Id="rId4" Type="http://schemas.openxmlformats.org/officeDocument/2006/relationships/tags" Target="../tags/tag32.xml"/><Relationship Id="rId3" Type="http://schemas.openxmlformats.org/officeDocument/2006/relationships/tags" Target="../tags/tag31.xml"/><Relationship Id="rId2" Type="http://schemas.openxmlformats.org/officeDocument/2006/relationships/tags" Target="../tags/tag30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4" Type="http://schemas.openxmlformats.org/officeDocument/2006/relationships/tags" Target="../tags/tag36.xml"/><Relationship Id="rId3" Type="http://schemas.openxmlformats.org/officeDocument/2006/relationships/tags" Target="../tags/tag35.xml"/><Relationship Id="rId2" Type="http://schemas.openxmlformats.org/officeDocument/2006/relationships/tags" Target="../tags/tag34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7" Type="http://schemas.openxmlformats.org/officeDocument/2006/relationships/tags" Target="../tags/tag42.xml"/><Relationship Id="rId6" Type="http://schemas.openxmlformats.org/officeDocument/2006/relationships/tags" Target="../tags/tag41.xml"/><Relationship Id="rId5" Type="http://schemas.openxmlformats.org/officeDocument/2006/relationships/tags" Target="../tags/tag40.xml"/><Relationship Id="rId4" Type="http://schemas.openxmlformats.org/officeDocument/2006/relationships/tags" Target="../tags/tag39.xml"/><Relationship Id="rId3" Type="http://schemas.openxmlformats.org/officeDocument/2006/relationships/tags" Target="../tags/tag38.xml"/><Relationship Id="rId2" Type="http://schemas.openxmlformats.org/officeDocument/2006/relationships/tags" Target="../tags/tag37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6" Type="http://schemas.openxmlformats.org/officeDocument/2006/relationships/tags" Target="../tags/tag47.xml"/><Relationship Id="rId5" Type="http://schemas.openxmlformats.org/officeDocument/2006/relationships/tags" Target="../tags/tag46.xml"/><Relationship Id="rId4" Type="http://schemas.openxmlformats.org/officeDocument/2006/relationships/tags" Target="../tags/tag45.xml"/><Relationship Id="rId3" Type="http://schemas.openxmlformats.org/officeDocument/2006/relationships/tags" Target="../tags/tag44.xml"/><Relationship Id="rId2" Type="http://schemas.openxmlformats.org/officeDocument/2006/relationships/tags" Target="../tags/tag43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5" Type="http://schemas.openxmlformats.org/officeDocument/2006/relationships/tags" Target="../tags/tag51.xml"/><Relationship Id="rId4" Type="http://schemas.openxmlformats.org/officeDocument/2006/relationships/tags" Target="../tags/tag50.xml"/><Relationship Id="rId3" Type="http://schemas.openxmlformats.org/officeDocument/2006/relationships/tags" Target="../tags/tag49.xml"/><Relationship Id="rId2" Type="http://schemas.openxmlformats.org/officeDocument/2006/relationships/tags" Target="../tags/tag48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6" Type="http://schemas.openxmlformats.org/officeDocument/2006/relationships/tags" Target="../tags/tag56.xml"/><Relationship Id="rId5" Type="http://schemas.openxmlformats.org/officeDocument/2006/relationships/tags" Target="../tags/tag55.xml"/><Relationship Id="rId4" Type="http://schemas.openxmlformats.org/officeDocument/2006/relationships/tags" Target="../tags/tag54.xml"/><Relationship Id="rId3" Type="http://schemas.openxmlformats.org/officeDocument/2006/relationships/tags" Target="../tags/tag53.xml"/><Relationship Id="rId2" Type="http://schemas.openxmlformats.org/officeDocument/2006/relationships/tags" Target="../tags/tag52.xm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单击此处编辑母版副标题样式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 advTm="6000">
        <p:fade/>
      </p:transition>
    </mc:Choice>
    <mc:Fallback>
      <p:transition spd="med" advTm="600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 advTm="6000">
        <p:fade/>
      </p:transition>
    </mc:Choice>
    <mc:Fallback>
      <p:transition spd="med" advTm="600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 advTm="6000">
        <p:fade/>
      </p:transition>
    </mc:Choice>
    <mc:Fallback>
      <p:transition spd="med" advTm="600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 advTm="6000">
        <p:fade/>
      </p:transition>
    </mc:Choice>
    <mc:Fallback>
      <p:transition spd="med" advTm="600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单击此处编辑文本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 advTm="6000">
        <p:fade/>
      </p:transition>
    </mc:Choice>
    <mc:Fallback>
      <p:transition spd="med" advTm="600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 advTm="6000">
        <p:fade/>
      </p:transition>
    </mc:Choice>
    <mc:Fallback>
      <p:transition spd="med" advTm="600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 advTm="6000">
        <p:fade/>
      </p:transition>
    </mc:Choice>
    <mc:Fallback>
      <p:transition spd="med" advTm="600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/>
        <p:txBody>
          <a:bodyPr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 advTm="6000">
        <p:fade/>
      </p:transition>
    </mc:Choice>
    <mc:Fallback>
      <p:transition spd="med" advTm="600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2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 advTm="6000">
        <p:fade/>
      </p:transition>
    </mc:Choice>
    <mc:Fallback>
      <p:transition spd="med" advTm="600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 advTm="6000">
        <p:fade/>
      </p:transition>
    </mc:Choice>
    <mc:Fallback>
      <p:transition spd="med" advTm="600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 advTm="6000">
        <p:fade/>
      </p:transition>
    </mc:Choice>
    <mc:Fallback>
      <p:transition spd="med" advTm="600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8" Type="http://schemas.openxmlformats.org/officeDocument/2006/relationships/theme" Target="../theme/theme1.xml"/><Relationship Id="rId17" Type="http://schemas.openxmlformats.org/officeDocument/2006/relationships/tags" Target="../tags/tag62.xml"/><Relationship Id="rId16" Type="http://schemas.openxmlformats.org/officeDocument/2006/relationships/tags" Target="../tags/tag61.xml"/><Relationship Id="rId15" Type="http://schemas.openxmlformats.org/officeDocument/2006/relationships/tags" Target="../tags/tag60.xml"/><Relationship Id="rId14" Type="http://schemas.openxmlformats.org/officeDocument/2006/relationships/tags" Target="../tags/tag59.xml"/><Relationship Id="rId13" Type="http://schemas.openxmlformats.org/officeDocument/2006/relationships/tags" Target="../tags/tag58.xml"/><Relationship Id="rId12" Type="http://schemas.openxmlformats.org/officeDocument/2006/relationships/tags" Target="../tags/tag57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  <p:custDataLst>
      <p:tags r:id="rId17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4="http://schemas.microsoft.com/office/powerpoint/2010/main" Requires="p14">
      <p:transition spd="med" p14:dur="699" advTm="6000">
        <p:fade/>
      </p:transition>
    </mc:Choice>
    <mc:Fallback>
      <p:transition spd="med" advTm="6000">
        <p:fade/>
      </p:transition>
    </mc:Fallback>
  </mc:AlternateConten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tags" Target="../tags/tag65.xml"/><Relationship Id="rId3" Type="http://schemas.openxmlformats.org/officeDocument/2006/relationships/image" Target="../media/image1.png"/><Relationship Id="rId2" Type="http://schemas.openxmlformats.org/officeDocument/2006/relationships/tags" Target="../tags/tag64.xml"/><Relationship Id="rId1" Type="http://schemas.openxmlformats.org/officeDocument/2006/relationships/tags" Target="../tags/tag6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-38100" y="318135"/>
            <a:ext cx="12286615" cy="1245870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556895" y="285115"/>
            <a:ext cx="11097260" cy="127254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>
              <a:lnSpc>
                <a:spcPct val="120000"/>
              </a:lnSpc>
            </a:pPr>
            <a:r>
              <a:rPr lang="zh-CN" altLang="en-US" sz="3200" b="1">
                <a:solidFill>
                  <a:schemeClr val="bg1"/>
                </a:solidFill>
              </a:rPr>
              <a:t>常州大学王诤微电子学院</a:t>
            </a:r>
            <a:endParaRPr lang="zh-CN" altLang="en-US" sz="3200" b="1">
              <a:solidFill>
                <a:schemeClr val="bg1"/>
              </a:solidFill>
            </a:endParaRPr>
          </a:p>
          <a:p>
            <a:pPr algn="ctr">
              <a:lnSpc>
                <a:spcPct val="120000"/>
              </a:lnSpc>
            </a:pPr>
            <a:r>
              <a:rPr lang="zh-CN" altLang="en-US" sz="3200" b="1">
                <a:solidFill>
                  <a:schemeClr val="bg1"/>
                </a:solidFill>
              </a:rPr>
              <a:t>202</a:t>
            </a:r>
            <a:r>
              <a:rPr lang="en-US" altLang="zh-CN" sz="3200" b="1">
                <a:solidFill>
                  <a:schemeClr val="bg1"/>
                </a:solidFill>
              </a:rPr>
              <a:t>4</a:t>
            </a:r>
            <a:r>
              <a:rPr lang="zh-CN" altLang="en-US" sz="3200" b="1">
                <a:solidFill>
                  <a:schemeClr val="bg1"/>
                </a:solidFill>
              </a:rPr>
              <a:t>级硕士研究生开题答辩安排通知</a:t>
            </a:r>
            <a:endParaRPr lang="zh-CN" altLang="en-US" sz="3200" b="1">
              <a:solidFill>
                <a:schemeClr val="bg1"/>
              </a:solidFill>
            </a:endParaRPr>
          </a:p>
        </p:txBody>
      </p:sp>
      <p:graphicFrame>
        <p:nvGraphicFramePr>
          <p:cNvPr id="14" name="表格 13"/>
          <p:cNvGraphicFramePr/>
          <p:nvPr>
            <p:custDataLst>
              <p:tags r:id="rId1"/>
            </p:custDataLst>
          </p:nvPr>
        </p:nvGraphicFramePr>
        <p:xfrm>
          <a:off x="1859280" y="3655695"/>
          <a:ext cx="8554720" cy="2366645"/>
        </p:xfrm>
        <a:graphic>
          <a:graphicData uri="http://schemas.openxmlformats.org/drawingml/2006/table">
            <a:tbl>
              <a:tblPr firstRow="1" bandRow="1">
                <a:tableStyleId>{16D9F66E-5EB9-4882-86FB-DCBF35E3C3E4}</a:tableStyleId>
              </a:tblPr>
              <a:tblGrid>
                <a:gridCol w="688340"/>
                <a:gridCol w="920750"/>
                <a:gridCol w="1073785"/>
                <a:gridCol w="4622800"/>
                <a:gridCol w="1249022"/>
              </a:tblGrid>
              <a:tr h="335915">
                <a:tc>
                  <a:txBody>
                    <a:bodyPr/>
                    <a:p>
                      <a:pPr indent="0" algn="ctr" fontAlgn="auto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1200" b="1" spc="120" baseline="0" dirty="0">
                          <a:solidFill>
                            <a:schemeClr val="tx1"/>
                          </a:solidFill>
                          <a:uFillTx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序号</a:t>
                      </a:r>
                      <a:endParaRPr lang="zh-CN" altLang="en-US" sz="1200" b="1" spc="120" baseline="0" dirty="0">
                        <a:solidFill>
                          <a:schemeClr val="tx1"/>
                        </a:solidFill>
                        <a:uFillTx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88900" marR="88900" marT="47625" marB="476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indent="0" algn="ctr" fontAlgn="auto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1200" b="1" spc="120" baseline="0" dirty="0">
                          <a:solidFill>
                            <a:schemeClr val="tx1"/>
                          </a:solidFill>
                          <a:uFillTx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姓名</a:t>
                      </a:r>
                      <a:endParaRPr lang="zh-CN" altLang="en-US" sz="1200" b="1" spc="120" baseline="0" dirty="0">
                        <a:solidFill>
                          <a:schemeClr val="tx1"/>
                        </a:solidFill>
                        <a:uFillTx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88900" marR="88900" marT="47625" marB="476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indent="0" algn="ctr" fontAlgn="auto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1200" b="1" spc="120" baseline="0" dirty="0">
                          <a:solidFill>
                            <a:schemeClr val="tx1"/>
                          </a:solidFill>
                          <a:uFillTx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专业</a:t>
                      </a:r>
                      <a:endParaRPr lang="zh-CN" altLang="en-US" sz="1200" b="1" spc="120" baseline="0" dirty="0">
                        <a:solidFill>
                          <a:schemeClr val="tx1"/>
                        </a:solidFill>
                        <a:uFillTx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88900" marR="88900" marT="47625" marB="476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indent="0" algn="ctr" fontAlgn="auto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1200" b="1" spc="120" baseline="0" dirty="0">
                          <a:solidFill>
                            <a:schemeClr val="tx1"/>
                          </a:solidFill>
                          <a:uFillTx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题目</a:t>
                      </a:r>
                      <a:endParaRPr lang="zh-CN" altLang="en-US" sz="1200" b="1" spc="120" baseline="0" dirty="0">
                        <a:solidFill>
                          <a:schemeClr val="tx1"/>
                        </a:solidFill>
                        <a:uFillTx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88900" marR="88900" marT="47625" marB="476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indent="0" algn="ctr" fontAlgn="auto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1200" b="1" spc="120" baseline="0" dirty="0">
                          <a:solidFill>
                            <a:schemeClr val="tx1"/>
                          </a:solidFill>
                          <a:uFillTx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校内导师</a:t>
                      </a:r>
                      <a:endParaRPr lang="zh-CN" altLang="en-US" sz="1200" b="1" spc="120" baseline="0" dirty="0">
                        <a:solidFill>
                          <a:schemeClr val="tx1"/>
                        </a:solidFill>
                        <a:uFillTx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88900" marR="88900" marT="47625" marB="476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83210">
                <a:tc>
                  <a:txBody>
                    <a:bodyPr/>
                    <a:p>
                      <a:pPr indent="0" algn="ctr">
                        <a:buNone/>
                      </a:pPr>
                      <a:endParaRPr lang="en-US" altLang="en-US" sz="1100" b="0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12700" marR="12700" marT="12700" vert="horz" anchor="ctr" anchorCtr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endParaRPr lang="zh-CN" altLang="en-US" sz="1000" b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12700" marR="12700" marT="12700" vert="horz" anchor="ctr" anchorCtr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endParaRPr lang="zh-CN" altLang="en-US" sz="1000" b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12700" marR="12700" marT="12700" vert="horz" anchor="ctr" anchorCtr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endParaRPr lang="en-US" altLang="en-US" sz="1000" b="0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12700" marR="12700" marT="12700" vert="horz" anchor="ctr" anchorCtr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endParaRPr lang="zh-CN" altLang="en-US" sz="1000" b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12700" marR="12700" marT="12700" vert="horz" anchor="ctr" anchorCtr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83210">
                <a:tc>
                  <a:txBody>
                    <a:bodyPr/>
                    <a:p>
                      <a:pPr indent="0" algn="ctr">
                        <a:buNone/>
                      </a:pPr>
                      <a:endParaRPr lang="en-US" altLang="en-US" sz="1100" b="0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12700" marR="12700" marT="12700" vert="horz" anchor="ctr" anchorCtr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endParaRPr lang="zh-CN" altLang="en-US" sz="1000" b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12700" marR="12700" marT="12700" vert="horz" anchor="ctr" anchorCtr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endParaRPr lang="zh-CN" altLang="en-US" sz="1000" b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12700" marR="12700" marT="12700" vert="horz" anchor="ctr" anchorCtr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endParaRPr lang="en-US" altLang="en-US" sz="1000" b="0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12700" marR="12700" marT="12700" vert="horz" anchor="ctr" anchorCtr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endParaRPr lang="zh-CN" altLang="en-US" sz="1000" b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12700" marR="12700" marT="12700" vert="horz" anchor="ctr" anchorCtr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83210">
                <a:tc>
                  <a:txBody>
                    <a:bodyPr/>
                    <a:p>
                      <a:pPr indent="0" algn="ctr">
                        <a:buNone/>
                      </a:pPr>
                      <a:endParaRPr lang="en-US" altLang="en-US" sz="1100" b="0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12700" marR="12700" marT="12700" vert="horz" anchor="ctr" anchorCtr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endParaRPr lang="zh-CN" altLang="en-US" sz="1000" b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12700" marR="12700" marT="12700" vert="horz" anchor="ctr" anchorCtr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endParaRPr lang="zh-CN" altLang="en-US" sz="1000" b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12700" marR="12700" marT="12700" vert="horz" anchor="ctr" anchorCtr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endParaRPr lang="en-US" altLang="en-US" sz="1000" b="0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12700" marR="12700" marT="12700" vert="horz" anchor="ctr" anchorCtr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endParaRPr lang="zh-CN" altLang="en-US" sz="1000" b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12700" marR="12700" marT="12700" vert="horz" anchor="ctr" anchorCtr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83210">
                <a:tc>
                  <a:txBody>
                    <a:bodyPr/>
                    <a:p>
                      <a:pPr indent="0" algn="ctr">
                        <a:buNone/>
                      </a:pPr>
                      <a:endParaRPr lang="en-US" altLang="en-US" sz="1100" b="0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12700" marR="12700" marT="12700" vert="horz" anchor="ctr" anchorCtr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endParaRPr lang="zh-CN" altLang="en-US" sz="1000" b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12700" marR="12700" marT="12700" vert="horz" anchor="ctr" anchorCtr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endParaRPr lang="zh-CN" altLang="en-US" sz="1000" b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12700" marR="12700" marT="12700" vert="horz" anchor="ctr" anchorCtr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endParaRPr lang="zh-CN" altLang="en-US" sz="1000" b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12700" marR="12700" marT="12700" vert="horz" anchor="ctr" anchorCtr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endParaRPr lang="zh-CN" altLang="en-US" sz="1000" b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12700" marR="12700" marT="12700" vert="horz" anchor="ctr" anchorCtr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83210">
                <a:tc>
                  <a:txBody>
                    <a:bodyPr/>
                    <a:p>
                      <a:pPr indent="0" algn="ctr">
                        <a:buNone/>
                      </a:pPr>
                      <a:endParaRPr lang="en-US" altLang="en-US" sz="1100" b="0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12700" marR="12700" marT="12700" vert="horz" anchor="ctr" anchorCtr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endParaRPr lang="zh-CN" altLang="en-US" sz="1000" b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12700" marR="12700" marT="12700" vert="horz" anchor="ctr" anchorCtr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endParaRPr lang="zh-CN" altLang="en-US" sz="1000" b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12700" marR="12700" marT="12700" vert="horz" anchor="ctr" anchorCtr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endParaRPr lang="zh-CN" altLang="en-US" sz="1000" b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12700" marR="12700" marT="12700" vert="horz" anchor="ctr" anchorCtr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endParaRPr lang="zh-CN" altLang="en-US" sz="1000" b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12700" marR="12700" marT="12700" vert="horz" anchor="ctr" anchorCtr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83210">
                <a:tc>
                  <a:txBody>
                    <a:bodyPr/>
                    <a:p>
                      <a:pPr indent="0" algn="ctr">
                        <a:buNone/>
                      </a:pPr>
                      <a:endParaRPr lang="en-US" altLang="en-US" sz="1100" b="0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12700" marR="12700" marT="12700" vert="horz" anchor="ctr" anchorCtr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endParaRPr lang="zh-CN" altLang="en-US" sz="1000" b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12700" marR="12700" marT="12700" vert="horz" anchor="ctr" anchorCtr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endParaRPr lang="zh-CN" altLang="en-US" sz="1000" b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12700" marR="12700" marT="12700" vert="horz" anchor="ctr" anchorCtr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endParaRPr lang="en-US" altLang="en-US" sz="1000" b="0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12700" marR="12700" marT="12700" vert="horz" anchor="ctr" anchorCtr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endParaRPr lang="zh-CN" altLang="en-US" sz="1000" b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12700" marR="12700" marT="12700" vert="horz" anchor="ctr" anchorCtr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17" name="文本框 16"/>
          <p:cNvSpPr txBox="1"/>
          <p:nvPr/>
        </p:nvSpPr>
        <p:spPr>
          <a:xfrm>
            <a:off x="4471035" y="5937885"/>
            <a:ext cx="5215890" cy="7556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20000"/>
              </a:lnSpc>
            </a:pPr>
            <a:r>
              <a:rPr lang="zh-CN" altLang="en-US" b="1"/>
              <a:t>时间：</a:t>
            </a:r>
            <a:r>
              <a:rPr b="1"/>
              <a:t>202</a:t>
            </a:r>
            <a:r>
              <a:rPr lang="en-US" b="1"/>
              <a:t>5</a:t>
            </a:r>
            <a:r>
              <a:rPr b="1"/>
              <a:t>年10月</a:t>
            </a:r>
            <a:r>
              <a:rPr lang="en-US" b="1"/>
              <a:t>XX</a:t>
            </a:r>
            <a:r>
              <a:rPr b="1"/>
              <a:t>日</a:t>
            </a:r>
            <a:r>
              <a:rPr lang="en-US" b="1"/>
              <a:t> </a:t>
            </a:r>
            <a:r>
              <a:rPr lang="zh-CN" altLang="en-US" b="1"/>
              <a:t>上午</a:t>
            </a:r>
            <a:r>
              <a:rPr lang="en-US" altLang="zh-CN" b="1"/>
              <a:t>XX</a:t>
            </a:r>
            <a:r>
              <a:rPr lang="zh-CN" altLang="en-US" b="1"/>
              <a:t>:</a:t>
            </a:r>
            <a:r>
              <a:rPr lang="en-US" altLang="zh-CN" b="1"/>
              <a:t>XX</a:t>
            </a:r>
            <a:r>
              <a:rPr lang="zh-CN" altLang="en-US" b="1"/>
              <a:t>-</a:t>
            </a:r>
            <a:r>
              <a:rPr lang="en-US" altLang="zh-CN" b="1"/>
              <a:t>XX</a:t>
            </a:r>
            <a:r>
              <a:rPr lang="en-US" altLang="zh-CN" b="1"/>
              <a:t>:XX</a:t>
            </a:r>
            <a:r>
              <a:rPr b="1"/>
              <a:t> </a:t>
            </a:r>
            <a:endParaRPr b="1"/>
          </a:p>
          <a:p>
            <a:pPr>
              <a:lnSpc>
                <a:spcPct val="120000"/>
              </a:lnSpc>
            </a:pPr>
            <a:r>
              <a:rPr lang="zh-CN" altLang="en-US" b="1"/>
              <a:t>地点：</a:t>
            </a:r>
            <a:r>
              <a:rPr lang="zh-CN" b="1"/>
              <a:t>立功楼</a:t>
            </a:r>
            <a:r>
              <a:rPr lang="en-US" altLang="zh-CN" b="1"/>
              <a:t>XXX</a:t>
            </a:r>
            <a:endParaRPr lang="en-US" altLang="zh-CN" b="1"/>
          </a:p>
        </p:txBody>
      </p:sp>
      <p:sp>
        <p:nvSpPr>
          <p:cNvPr id="6" name="文本框 5"/>
          <p:cNvSpPr txBox="1"/>
          <p:nvPr/>
        </p:nvSpPr>
        <p:spPr>
          <a:xfrm>
            <a:off x="4424680" y="1743710"/>
            <a:ext cx="324993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b="1"/>
              <a:t>答辩小组委员会成员名单</a:t>
            </a:r>
            <a:endParaRPr lang="zh-CN" altLang="en-US" b="1"/>
          </a:p>
        </p:txBody>
      </p:sp>
      <p:sp>
        <p:nvSpPr>
          <p:cNvPr id="9" name="文本框 8"/>
          <p:cNvSpPr txBox="1"/>
          <p:nvPr/>
        </p:nvSpPr>
        <p:spPr>
          <a:xfrm>
            <a:off x="4471035" y="3244215"/>
            <a:ext cx="324993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b="1"/>
              <a:t>答辩小组学生名单</a:t>
            </a:r>
            <a:endParaRPr lang="zh-CN" altLang="en-US" b="1"/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graphicFrame>
        <p:nvGraphicFramePr>
          <p:cNvPr id="11" name="表格 10"/>
          <p:cNvGraphicFramePr/>
          <p:nvPr>
            <p:custDataLst>
              <p:tags r:id="rId2"/>
            </p:custDataLst>
          </p:nvPr>
        </p:nvGraphicFramePr>
        <p:xfrm>
          <a:off x="3331210" y="2212975"/>
          <a:ext cx="6136171" cy="718820"/>
        </p:xfrm>
        <a:graphic>
          <a:graphicData uri="http://schemas.openxmlformats.org/drawingml/2006/table">
            <a:tbl>
              <a:tblPr/>
              <a:tblGrid>
                <a:gridCol w="1086651"/>
                <a:gridCol w="2192020"/>
                <a:gridCol w="1442085"/>
              </a:tblGrid>
              <a:tr h="34798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200" b="1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组长（职称）</a:t>
                      </a:r>
                      <a:endParaRPr lang="zh-CN" altLang="en-US" sz="1200" b="1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200" b="1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成员（职称）</a:t>
                      </a:r>
                      <a:endParaRPr lang="zh-CN" altLang="en-US" sz="1200" b="1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200" b="1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答辩秘书（职称）</a:t>
                      </a:r>
                      <a:endParaRPr lang="zh-CN" sz="1200" b="1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084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张三（教授）</a:t>
                      </a:r>
                      <a:endParaRPr lang="en-US" altLang="en-US" sz="1100" b="0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李四（教授） 王五（教授）</a:t>
                      </a:r>
                      <a:endParaRPr lang="en-US" altLang="en-US" sz="1100" b="0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endParaRPr lang="en-US" altLang="en-US" sz="1100" b="0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7" name="图片 6" descr="校标"/>
          <p:cNvPicPr>
            <a:picLocks noChangeAspect="1"/>
          </p:cNvPicPr>
          <p:nvPr/>
        </p:nvPicPr>
        <p:blipFill>
          <a:blip r:embed="rId3"/>
          <a:srcRect r="63406"/>
          <a:stretch>
            <a:fillRect/>
          </a:stretch>
        </p:blipFill>
        <p:spPr>
          <a:xfrm>
            <a:off x="711835" y="309245"/>
            <a:ext cx="1275715" cy="1282065"/>
          </a:xfrm>
          <a:prstGeom prst="rect">
            <a:avLst/>
          </a:prstGeom>
        </p:spPr>
      </p:pic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 advTm="6000">
        <p:fade/>
      </p:transition>
    </mc:Choice>
    <mc:Fallback>
      <p:transition spd="med" advTm="6000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63.xml><?xml version="1.0" encoding="utf-8"?>
<p:tagLst xmlns:p="http://schemas.openxmlformats.org/presentationml/2006/main">
  <p:tag name="KSO_WM_UNIT_TABLE_BEAUTIFY" val="smartTable{b789d539-bcec-420a-85a3-e8d4889143a2}"/>
  <p:tag name="TABLE_SKINIDX" val="2"/>
  <p:tag name="TABLE_ENCOLOR" val="#FFFFFF"/>
  <p:tag name="KSO_WM_UNIT_VALUE" val="1262*2864"/>
  <p:tag name="KSO_WM_UNIT_HIGHLIGHT" val="0"/>
  <p:tag name="KSO_WM_UNIT_COMPATIBLE" val="0"/>
  <p:tag name="KSO_WM_UNIT_DIAGRAM_ISNUMVISUAL" val="0"/>
  <p:tag name="KSO_WM_UNIT_DIAGRAM_ISREFERUNIT" val="0"/>
  <p:tag name="KSO_WM_UNIT_TYPE" val="β"/>
  <p:tag name="KSO_WM_UNIT_INDEX" val="1"/>
  <p:tag name="KSO_WM_UNIT_ID" val="mixed20204012_1*β*1"/>
  <p:tag name="KSO_WM_TEMPLATE_CATEGORY" val="mixed"/>
  <p:tag name="KSO_WM_TEMPLATE_INDEX" val="20204012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TABLE_ENDDRAG_ORIGIN_RECT" val="456*68"/>
  <p:tag name="TABLE_ENDDRAG_RECT" val="235*192*456*68"/>
</p:tagLst>
</file>

<file path=ppt/tags/tag65.xml><?xml version="1.0" encoding="utf-8"?>
<p:tagLst xmlns:p="http://schemas.openxmlformats.org/presentationml/2006/main">
  <p:tag name="KSO_WM_SLIDE_ID" val="custom20205176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176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66.xml><?xml version="1.0" encoding="utf-8"?>
<p:tagLst xmlns:p="http://schemas.openxmlformats.org/presentationml/2006/main">
  <p:tag name="commondata" val="eyJoZGlkIjoiMjI4YjY2MGNhNDhjYjdkNzMzNDBlMDMyZWZiMmM5NDIifQ=="/>
</p:tagLst>
</file>

<file path=ppt/theme/theme1.xml><?xml version="1.0" encoding="utf-8"?>
<a:theme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0F1423"/>
      </a:dk2>
      <a:lt2>
        <a:srgbClr val="FFFFFF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138</Words>
  <Application>WPS 演示</Application>
  <PresentationFormat>宽屏</PresentationFormat>
  <Paragraphs>32</Paragraphs>
  <Slides>1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9" baseType="lpstr">
      <vt:lpstr>Arial</vt:lpstr>
      <vt:lpstr>宋体</vt:lpstr>
      <vt:lpstr>Wingdings</vt:lpstr>
      <vt:lpstr>Wingdings</vt:lpstr>
      <vt:lpstr>微软雅黑</vt:lpstr>
      <vt:lpstr>Arial Unicode MS</vt:lpstr>
      <vt:lpstr>Calibri</vt:lpstr>
      <vt:lpstr>WPS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空白演示</dc:title>
  <dc:creator/>
  <cp:lastModifiedBy>Imperio</cp:lastModifiedBy>
  <cp:revision>219</cp:revision>
  <dcterms:created xsi:type="dcterms:W3CDTF">2019-06-19T02:08:00Z</dcterms:created>
  <dcterms:modified xsi:type="dcterms:W3CDTF">2025-09-17T07:49:42Z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2052-12.1.0.21915</vt:lpwstr>
  </property>
  <property fmtid="{D5CDD505-2E9C-101B-9397-08002B2CF9AE}" pid="3" name="ICV">
    <vt:lpwstr>3E7149BDC2944ECD96A8774E14A4F649_11</vt:lpwstr>
  </property>
</Properties>
</file>